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6"/>
  </p:notesMasterIdLst>
  <p:sldIdLst>
    <p:sldId id="256" r:id="rId2"/>
    <p:sldId id="257" r:id="rId3"/>
    <p:sldId id="259" r:id="rId4"/>
    <p:sldId id="258"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5940"/>
  </p:normalViewPr>
  <p:slideViewPr>
    <p:cSldViewPr snapToGrid="0" snapToObjects="1">
      <p:cViewPr varScale="1">
        <p:scale>
          <a:sx n="114" d="100"/>
          <a:sy n="114" d="100"/>
        </p:scale>
        <p:origin x="438"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E6CF5B-93A2-495B-B729-9F03B740E7ED}" type="datetimeFigureOut">
              <a:rPr lang="en-GB" smtClean="0"/>
              <a:t>12/03/2024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CAB2DE-9EE5-4552-9E52-E41A57B9E55B}" type="slidenum">
              <a:rPr lang="en-GB" smtClean="0"/>
              <a:t>‹#›</a:t>
            </a:fld>
            <a:endParaRPr lang="en-GB"/>
          </a:p>
        </p:txBody>
      </p:sp>
    </p:spTree>
    <p:extLst>
      <p:ext uri="{BB962C8B-B14F-4D97-AF65-F5344CB8AC3E}">
        <p14:creationId xmlns:p14="http://schemas.microsoft.com/office/powerpoint/2010/main" val="8228395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0CB02029-E68E-B54E-8454-B97E850E3805}"/>
              </a:ext>
            </a:extLst>
          </p:cNvPr>
          <p:cNvSpPr/>
          <p:nvPr userDrawn="1"/>
        </p:nvSpPr>
        <p:spPr>
          <a:xfrm>
            <a:off x="0" y="0"/>
            <a:ext cx="12192000" cy="1111170"/>
          </a:xfrm>
          <a:prstGeom prst="rect">
            <a:avLst/>
          </a:prstGeom>
          <a:solidFill>
            <a:srgbClr val="1E9AC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a:extLst>
              <a:ext uri="{FF2B5EF4-FFF2-40B4-BE49-F238E27FC236}">
                <a16:creationId xmlns:a16="http://schemas.microsoft.com/office/drawing/2014/main" id="{8F7BA1DA-591A-2B42-8736-DCB4EEDFCB8D}"/>
              </a:ext>
            </a:extLst>
          </p:cNvPr>
          <p:cNvPicPr/>
          <p:nvPr userDrawn="1"/>
        </p:nvPicPr>
        <p:blipFill rotWithShape="1">
          <a:blip r:embed="rId2">
            <a:extLst>
              <a:ext uri="{28A0092B-C50C-407E-A947-70E740481C1C}">
                <a14:useLocalDpi xmlns:a14="http://schemas.microsoft.com/office/drawing/2010/main" val="0"/>
              </a:ext>
            </a:extLst>
          </a:blip>
          <a:srcRect/>
          <a:stretch/>
        </p:blipFill>
        <p:spPr bwMode="auto">
          <a:xfrm>
            <a:off x="196396" y="213320"/>
            <a:ext cx="1312545" cy="684530"/>
          </a:xfrm>
          <a:prstGeom prst="rect">
            <a:avLst/>
          </a:prstGeom>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27BA598A-63FC-CA44-8680-D8674B22DAE8}"/>
              </a:ext>
            </a:extLst>
          </p:cNvPr>
          <p:cNvPicPr/>
          <p:nvPr userDrawn="1"/>
        </p:nvPicPr>
        <p:blipFill>
          <a:blip r:embed="rId3">
            <a:extLst>
              <a:ext uri="{28A0092B-C50C-407E-A947-70E740481C1C}">
                <a14:useLocalDpi xmlns:a14="http://schemas.microsoft.com/office/drawing/2010/main" val="0"/>
              </a:ext>
            </a:extLst>
          </a:blip>
          <a:stretch>
            <a:fillRect/>
          </a:stretch>
        </p:blipFill>
        <p:spPr>
          <a:xfrm>
            <a:off x="0" y="3004977"/>
            <a:ext cx="12192000" cy="2816225"/>
          </a:xfrm>
          <a:prstGeom prst="rect">
            <a:avLst/>
          </a:prstGeom>
        </p:spPr>
      </p:pic>
      <p:sp>
        <p:nvSpPr>
          <p:cNvPr id="10" name="Rectangle 9">
            <a:extLst>
              <a:ext uri="{FF2B5EF4-FFF2-40B4-BE49-F238E27FC236}">
                <a16:creationId xmlns:a16="http://schemas.microsoft.com/office/drawing/2014/main" id="{CCCC70B6-D177-704F-BA83-84C1AA61569D}"/>
              </a:ext>
            </a:extLst>
          </p:cNvPr>
          <p:cNvSpPr/>
          <p:nvPr userDrawn="1"/>
        </p:nvSpPr>
        <p:spPr>
          <a:xfrm>
            <a:off x="1" y="5954604"/>
            <a:ext cx="12192000" cy="894715"/>
          </a:xfrm>
          <a:prstGeom prst="rect">
            <a:avLst/>
          </a:prstGeom>
          <a:solidFill>
            <a:srgbClr val="143B62"/>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r>
              <a:rPr lang="en-GB" sz="1600" dirty="0">
                <a:effectLst/>
                <a:ea typeface="Calibri" panose="020F0502020204030204" pitchFamily="34" charset="0"/>
                <a:cs typeface="Times New Roman" panose="02020603050405020304" pitchFamily="18" charset="0"/>
              </a:rPr>
              <a:t>Inspiring the individuals of today, for a better society tomorrow</a:t>
            </a:r>
            <a:endParaRPr lang="en-GB" sz="12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2603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83459-2823-4648-A373-FA121D845D43}"/>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083FA70C-AB3A-5647-B125-C92CBC2580C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E5A293A-40FE-8449-BB4E-74AAEC4C2CC7}"/>
              </a:ext>
            </a:extLst>
          </p:cNvPr>
          <p:cNvSpPr>
            <a:spLocks noGrp="1"/>
          </p:cNvSpPr>
          <p:nvPr>
            <p:ph type="dt" sz="half" idx="10"/>
          </p:nvPr>
        </p:nvSpPr>
        <p:spPr/>
        <p:txBody>
          <a:bodyPr/>
          <a:lstStyle/>
          <a:p>
            <a:fld id="{8ADDFFFF-CF96-264B-8AF2-EF08BCDB2F94}" type="datetimeFigureOut">
              <a:rPr lang="en-GB" smtClean="0"/>
              <a:t>12/03/2024</a:t>
            </a:fld>
            <a:endParaRPr lang="en-GB"/>
          </a:p>
        </p:txBody>
      </p:sp>
      <p:sp>
        <p:nvSpPr>
          <p:cNvPr id="5" name="Footer Placeholder 4">
            <a:extLst>
              <a:ext uri="{FF2B5EF4-FFF2-40B4-BE49-F238E27FC236}">
                <a16:creationId xmlns:a16="http://schemas.microsoft.com/office/drawing/2014/main" id="{E36716A8-14BF-884C-94B0-D89DCE02B1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26DFFB-F7BB-7048-A935-80A1ED32BCF9}"/>
              </a:ext>
            </a:extLst>
          </p:cNvPr>
          <p:cNvSpPr>
            <a:spLocks noGrp="1"/>
          </p:cNvSpPr>
          <p:nvPr>
            <p:ph type="sldNum" sz="quarter" idx="12"/>
          </p:nvPr>
        </p:nvSpPr>
        <p:spPr/>
        <p:txBody>
          <a:bodyPr/>
          <a:lstStyle/>
          <a:p>
            <a:fld id="{3A65CFE5-477B-D24B-96C2-05F190DD6607}" type="slidenum">
              <a:rPr lang="en-GB" smtClean="0"/>
              <a:t>‹#›</a:t>
            </a:fld>
            <a:endParaRPr lang="en-GB"/>
          </a:p>
        </p:txBody>
      </p:sp>
    </p:spTree>
    <p:extLst>
      <p:ext uri="{BB962C8B-B14F-4D97-AF65-F5344CB8AC3E}">
        <p14:creationId xmlns:p14="http://schemas.microsoft.com/office/powerpoint/2010/main" val="28057827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CB0A9-C701-6A44-81BE-F0DC70C28FEC}"/>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C426F33A-5463-8340-A7CB-E7C58E1013D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BF286B5-4A22-CB4D-A7E4-7B111346C75F}"/>
              </a:ext>
            </a:extLst>
          </p:cNvPr>
          <p:cNvSpPr>
            <a:spLocks noGrp="1"/>
          </p:cNvSpPr>
          <p:nvPr>
            <p:ph type="dt" sz="half" idx="10"/>
          </p:nvPr>
        </p:nvSpPr>
        <p:spPr/>
        <p:txBody>
          <a:bodyPr/>
          <a:lstStyle/>
          <a:p>
            <a:fld id="{8ADDFFFF-CF96-264B-8AF2-EF08BCDB2F94}" type="datetimeFigureOut">
              <a:rPr lang="en-GB" smtClean="0"/>
              <a:t>12/03/2024</a:t>
            </a:fld>
            <a:endParaRPr lang="en-GB"/>
          </a:p>
        </p:txBody>
      </p:sp>
      <p:sp>
        <p:nvSpPr>
          <p:cNvPr id="5" name="Footer Placeholder 4">
            <a:extLst>
              <a:ext uri="{FF2B5EF4-FFF2-40B4-BE49-F238E27FC236}">
                <a16:creationId xmlns:a16="http://schemas.microsoft.com/office/drawing/2014/main" id="{FC4A8C39-91EB-7048-AE66-7ABDB03D52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EC20B71-AEFE-4943-8A69-78128194674A}"/>
              </a:ext>
            </a:extLst>
          </p:cNvPr>
          <p:cNvSpPr>
            <a:spLocks noGrp="1"/>
          </p:cNvSpPr>
          <p:nvPr>
            <p:ph type="sldNum" sz="quarter" idx="12"/>
          </p:nvPr>
        </p:nvSpPr>
        <p:spPr/>
        <p:txBody>
          <a:bodyPr/>
          <a:lstStyle/>
          <a:p>
            <a:fld id="{3A65CFE5-477B-D24B-96C2-05F190DD6607}" type="slidenum">
              <a:rPr lang="en-GB" smtClean="0"/>
              <a:t>‹#›</a:t>
            </a:fld>
            <a:endParaRPr lang="en-GB"/>
          </a:p>
        </p:txBody>
      </p:sp>
    </p:spTree>
    <p:extLst>
      <p:ext uri="{BB962C8B-B14F-4D97-AF65-F5344CB8AC3E}">
        <p14:creationId xmlns:p14="http://schemas.microsoft.com/office/powerpoint/2010/main" val="39587237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03D3F2-34D1-7F45-9C7F-12EA1D3D23B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2D408E57-F6C5-5345-B195-990CBEF606F2}"/>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86E2BF82-0F28-7D48-ADE0-7278EE3090CF}"/>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6D200CA-193B-4C49-AFCC-B6596301452C}"/>
              </a:ext>
            </a:extLst>
          </p:cNvPr>
          <p:cNvSpPr>
            <a:spLocks noGrp="1"/>
          </p:cNvSpPr>
          <p:nvPr>
            <p:ph type="dt" sz="half" idx="10"/>
          </p:nvPr>
        </p:nvSpPr>
        <p:spPr/>
        <p:txBody>
          <a:bodyPr/>
          <a:lstStyle/>
          <a:p>
            <a:fld id="{8ADDFFFF-CF96-264B-8AF2-EF08BCDB2F94}" type="datetimeFigureOut">
              <a:rPr lang="en-GB" smtClean="0"/>
              <a:t>12/03/2024</a:t>
            </a:fld>
            <a:endParaRPr lang="en-GB"/>
          </a:p>
        </p:txBody>
      </p:sp>
      <p:sp>
        <p:nvSpPr>
          <p:cNvPr id="6" name="Footer Placeholder 5">
            <a:extLst>
              <a:ext uri="{FF2B5EF4-FFF2-40B4-BE49-F238E27FC236}">
                <a16:creationId xmlns:a16="http://schemas.microsoft.com/office/drawing/2014/main" id="{517C0E3C-57FC-B84D-A3E1-20AFD87474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D0CEC07-AD44-3D44-8830-D74979BDBDB0}"/>
              </a:ext>
            </a:extLst>
          </p:cNvPr>
          <p:cNvSpPr>
            <a:spLocks noGrp="1"/>
          </p:cNvSpPr>
          <p:nvPr>
            <p:ph type="sldNum" sz="quarter" idx="12"/>
          </p:nvPr>
        </p:nvSpPr>
        <p:spPr/>
        <p:txBody>
          <a:bodyPr/>
          <a:lstStyle/>
          <a:p>
            <a:fld id="{3A65CFE5-477B-D24B-96C2-05F190DD6607}" type="slidenum">
              <a:rPr lang="en-GB" smtClean="0"/>
              <a:t>‹#›</a:t>
            </a:fld>
            <a:endParaRPr lang="en-GB"/>
          </a:p>
        </p:txBody>
      </p:sp>
    </p:spTree>
    <p:extLst>
      <p:ext uri="{BB962C8B-B14F-4D97-AF65-F5344CB8AC3E}">
        <p14:creationId xmlns:p14="http://schemas.microsoft.com/office/powerpoint/2010/main" val="3408405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C66234-9C4A-184F-972D-D1B84FB6D278}"/>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4DD2FDB-35CD-294E-96EC-390A8BFF416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F3B464BD-68A4-4143-91A3-4116DC86EAC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0CC20FDD-3079-DE43-8A78-2E011B9C1C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58A62B1A-6645-6E4A-B718-5646277AC68B}"/>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F53396E2-96C5-7943-A1ED-09910B0585BB}"/>
              </a:ext>
            </a:extLst>
          </p:cNvPr>
          <p:cNvSpPr>
            <a:spLocks noGrp="1"/>
          </p:cNvSpPr>
          <p:nvPr>
            <p:ph type="dt" sz="half" idx="10"/>
          </p:nvPr>
        </p:nvSpPr>
        <p:spPr/>
        <p:txBody>
          <a:bodyPr/>
          <a:lstStyle/>
          <a:p>
            <a:fld id="{8ADDFFFF-CF96-264B-8AF2-EF08BCDB2F94}" type="datetimeFigureOut">
              <a:rPr lang="en-GB" smtClean="0"/>
              <a:t>12/03/2024</a:t>
            </a:fld>
            <a:endParaRPr lang="en-GB"/>
          </a:p>
        </p:txBody>
      </p:sp>
      <p:sp>
        <p:nvSpPr>
          <p:cNvPr id="8" name="Footer Placeholder 7">
            <a:extLst>
              <a:ext uri="{FF2B5EF4-FFF2-40B4-BE49-F238E27FC236}">
                <a16:creationId xmlns:a16="http://schemas.microsoft.com/office/drawing/2014/main" id="{578F5351-D88B-6E46-9994-9470D8C1943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C012BBB-B4B0-1B4E-8681-7DB416E19446}"/>
              </a:ext>
            </a:extLst>
          </p:cNvPr>
          <p:cNvSpPr>
            <a:spLocks noGrp="1"/>
          </p:cNvSpPr>
          <p:nvPr>
            <p:ph type="sldNum" sz="quarter" idx="12"/>
          </p:nvPr>
        </p:nvSpPr>
        <p:spPr/>
        <p:txBody>
          <a:bodyPr/>
          <a:lstStyle/>
          <a:p>
            <a:fld id="{3A65CFE5-477B-D24B-96C2-05F190DD6607}" type="slidenum">
              <a:rPr lang="en-GB" smtClean="0"/>
              <a:t>‹#›</a:t>
            </a:fld>
            <a:endParaRPr lang="en-GB"/>
          </a:p>
        </p:txBody>
      </p:sp>
    </p:spTree>
    <p:extLst>
      <p:ext uri="{BB962C8B-B14F-4D97-AF65-F5344CB8AC3E}">
        <p14:creationId xmlns:p14="http://schemas.microsoft.com/office/powerpoint/2010/main" val="3660385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60B2F6-59DA-A148-B8D8-40DCAB8494F5}"/>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DD6E49DD-345D-FF47-8248-35157A2E649E}"/>
              </a:ext>
            </a:extLst>
          </p:cNvPr>
          <p:cNvSpPr>
            <a:spLocks noGrp="1"/>
          </p:cNvSpPr>
          <p:nvPr>
            <p:ph type="dt" sz="half" idx="10"/>
          </p:nvPr>
        </p:nvSpPr>
        <p:spPr/>
        <p:txBody>
          <a:bodyPr/>
          <a:lstStyle/>
          <a:p>
            <a:fld id="{8ADDFFFF-CF96-264B-8AF2-EF08BCDB2F94}" type="datetimeFigureOut">
              <a:rPr lang="en-GB" smtClean="0"/>
              <a:t>12/03/2024</a:t>
            </a:fld>
            <a:endParaRPr lang="en-GB"/>
          </a:p>
        </p:txBody>
      </p:sp>
      <p:sp>
        <p:nvSpPr>
          <p:cNvPr id="4" name="Footer Placeholder 3">
            <a:extLst>
              <a:ext uri="{FF2B5EF4-FFF2-40B4-BE49-F238E27FC236}">
                <a16:creationId xmlns:a16="http://schemas.microsoft.com/office/drawing/2014/main" id="{16E688BE-8B25-524E-A74F-33EDCEEE58B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AAE5A15-E7F0-AB4F-8BDC-875262F2B0B5}"/>
              </a:ext>
            </a:extLst>
          </p:cNvPr>
          <p:cNvSpPr>
            <a:spLocks noGrp="1"/>
          </p:cNvSpPr>
          <p:nvPr>
            <p:ph type="sldNum" sz="quarter" idx="12"/>
          </p:nvPr>
        </p:nvSpPr>
        <p:spPr/>
        <p:txBody>
          <a:bodyPr/>
          <a:lstStyle/>
          <a:p>
            <a:fld id="{3A65CFE5-477B-D24B-96C2-05F190DD6607}" type="slidenum">
              <a:rPr lang="en-GB" smtClean="0"/>
              <a:t>‹#›</a:t>
            </a:fld>
            <a:endParaRPr lang="en-GB"/>
          </a:p>
        </p:txBody>
      </p:sp>
    </p:spTree>
    <p:extLst>
      <p:ext uri="{BB962C8B-B14F-4D97-AF65-F5344CB8AC3E}">
        <p14:creationId xmlns:p14="http://schemas.microsoft.com/office/powerpoint/2010/main" val="3155042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A16FEF9-8367-0C41-ABBF-5F0FEE36BFAA}"/>
              </a:ext>
            </a:extLst>
          </p:cNvPr>
          <p:cNvSpPr>
            <a:spLocks noGrp="1"/>
          </p:cNvSpPr>
          <p:nvPr>
            <p:ph type="dt" sz="half" idx="10"/>
          </p:nvPr>
        </p:nvSpPr>
        <p:spPr/>
        <p:txBody>
          <a:bodyPr/>
          <a:lstStyle/>
          <a:p>
            <a:fld id="{8ADDFFFF-CF96-264B-8AF2-EF08BCDB2F94}" type="datetimeFigureOut">
              <a:rPr lang="en-GB" smtClean="0"/>
              <a:t>12/03/2024</a:t>
            </a:fld>
            <a:endParaRPr lang="en-GB"/>
          </a:p>
        </p:txBody>
      </p:sp>
      <p:sp>
        <p:nvSpPr>
          <p:cNvPr id="3" name="Footer Placeholder 2">
            <a:extLst>
              <a:ext uri="{FF2B5EF4-FFF2-40B4-BE49-F238E27FC236}">
                <a16:creationId xmlns:a16="http://schemas.microsoft.com/office/drawing/2014/main" id="{38B8874E-14C7-BB4F-ABFD-E1240758965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DC23B37-EB79-284E-8666-C18313DB6A4F}"/>
              </a:ext>
            </a:extLst>
          </p:cNvPr>
          <p:cNvSpPr>
            <a:spLocks noGrp="1"/>
          </p:cNvSpPr>
          <p:nvPr>
            <p:ph type="sldNum" sz="quarter" idx="12"/>
          </p:nvPr>
        </p:nvSpPr>
        <p:spPr/>
        <p:txBody>
          <a:bodyPr/>
          <a:lstStyle/>
          <a:p>
            <a:fld id="{3A65CFE5-477B-D24B-96C2-05F190DD6607}" type="slidenum">
              <a:rPr lang="en-GB" smtClean="0"/>
              <a:t>‹#›</a:t>
            </a:fld>
            <a:endParaRPr lang="en-GB"/>
          </a:p>
        </p:txBody>
      </p:sp>
    </p:spTree>
    <p:extLst>
      <p:ext uri="{BB962C8B-B14F-4D97-AF65-F5344CB8AC3E}">
        <p14:creationId xmlns:p14="http://schemas.microsoft.com/office/powerpoint/2010/main" val="40776854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12E2D-FF49-B34F-9665-0744550755B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D9F4835E-4BDF-B844-9323-0CE94FB810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0CB8046F-7B49-C044-8F99-1FC90E293B2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CBAC770-0CB5-7640-B25A-B65A8A343C3D}"/>
              </a:ext>
            </a:extLst>
          </p:cNvPr>
          <p:cNvSpPr>
            <a:spLocks noGrp="1"/>
          </p:cNvSpPr>
          <p:nvPr>
            <p:ph type="dt" sz="half" idx="10"/>
          </p:nvPr>
        </p:nvSpPr>
        <p:spPr/>
        <p:txBody>
          <a:bodyPr/>
          <a:lstStyle/>
          <a:p>
            <a:fld id="{8ADDFFFF-CF96-264B-8AF2-EF08BCDB2F94}" type="datetimeFigureOut">
              <a:rPr lang="en-GB" smtClean="0"/>
              <a:t>12/03/2024</a:t>
            </a:fld>
            <a:endParaRPr lang="en-GB"/>
          </a:p>
        </p:txBody>
      </p:sp>
      <p:sp>
        <p:nvSpPr>
          <p:cNvPr id="6" name="Footer Placeholder 5">
            <a:extLst>
              <a:ext uri="{FF2B5EF4-FFF2-40B4-BE49-F238E27FC236}">
                <a16:creationId xmlns:a16="http://schemas.microsoft.com/office/drawing/2014/main" id="{376303D6-4F9D-E349-B180-42F61EB2947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48B752B-A3F7-8D48-A8C0-F84A77A693E2}"/>
              </a:ext>
            </a:extLst>
          </p:cNvPr>
          <p:cNvSpPr>
            <a:spLocks noGrp="1"/>
          </p:cNvSpPr>
          <p:nvPr>
            <p:ph type="sldNum" sz="quarter" idx="12"/>
          </p:nvPr>
        </p:nvSpPr>
        <p:spPr/>
        <p:txBody>
          <a:bodyPr/>
          <a:lstStyle/>
          <a:p>
            <a:fld id="{3A65CFE5-477B-D24B-96C2-05F190DD6607}" type="slidenum">
              <a:rPr lang="en-GB" smtClean="0"/>
              <a:t>‹#›</a:t>
            </a:fld>
            <a:endParaRPr lang="en-GB"/>
          </a:p>
        </p:txBody>
      </p:sp>
    </p:spTree>
    <p:extLst>
      <p:ext uri="{BB962C8B-B14F-4D97-AF65-F5344CB8AC3E}">
        <p14:creationId xmlns:p14="http://schemas.microsoft.com/office/powerpoint/2010/main" val="22973541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70D2D2-1CE2-8845-9EE7-7F82C8555F0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53A056BE-06DE-7A43-82F9-10527602807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D2546C5-4359-BA4D-A551-34D0C0AC87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FFA0BEEE-88F5-644C-8220-7270AA80AAC5}"/>
              </a:ext>
            </a:extLst>
          </p:cNvPr>
          <p:cNvSpPr>
            <a:spLocks noGrp="1"/>
          </p:cNvSpPr>
          <p:nvPr>
            <p:ph type="dt" sz="half" idx="10"/>
          </p:nvPr>
        </p:nvSpPr>
        <p:spPr/>
        <p:txBody>
          <a:bodyPr/>
          <a:lstStyle/>
          <a:p>
            <a:fld id="{8ADDFFFF-CF96-264B-8AF2-EF08BCDB2F94}" type="datetimeFigureOut">
              <a:rPr lang="en-GB" smtClean="0"/>
              <a:t>12/03/2024</a:t>
            </a:fld>
            <a:endParaRPr lang="en-GB"/>
          </a:p>
        </p:txBody>
      </p:sp>
      <p:sp>
        <p:nvSpPr>
          <p:cNvPr id="6" name="Footer Placeholder 5">
            <a:extLst>
              <a:ext uri="{FF2B5EF4-FFF2-40B4-BE49-F238E27FC236}">
                <a16:creationId xmlns:a16="http://schemas.microsoft.com/office/drawing/2014/main" id="{CA575D47-B797-234D-ACFF-8B5E229001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CDD21C-1A65-7C48-80D4-B98C2B20B83B}"/>
              </a:ext>
            </a:extLst>
          </p:cNvPr>
          <p:cNvSpPr>
            <a:spLocks noGrp="1"/>
          </p:cNvSpPr>
          <p:nvPr>
            <p:ph type="sldNum" sz="quarter" idx="12"/>
          </p:nvPr>
        </p:nvSpPr>
        <p:spPr/>
        <p:txBody>
          <a:bodyPr/>
          <a:lstStyle/>
          <a:p>
            <a:fld id="{3A65CFE5-477B-D24B-96C2-05F190DD6607}" type="slidenum">
              <a:rPr lang="en-GB" smtClean="0"/>
              <a:t>‹#›</a:t>
            </a:fld>
            <a:endParaRPr lang="en-GB"/>
          </a:p>
        </p:txBody>
      </p:sp>
    </p:spTree>
    <p:extLst>
      <p:ext uri="{BB962C8B-B14F-4D97-AF65-F5344CB8AC3E}">
        <p14:creationId xmlns:p14="http://schemas.microsoft.com/office/powerpoint/2010/main" val="42874596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1C12F7-D2CB-B64B-A3D4-7522A9207EC0}"/>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66537B5A-AEEE-554B-984A-5A70CF0FC42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88FB574-02EE-D94C-B781-A008AE893297}"/>
              </a:ext>
            </a:extLst>
          </p:cNvPr>
          <p:cNvSpPr>
            <a:spLocks noGrp="1"/>
          </p:cNvSpPr>
          <p:nvPr>
            <p:ph type="dt" sz="half" idx="10"/>
          </p:nvPr>
        </p:nvSpPr>
        <p:spPr/>
        <p:txBody>
          <a:bodyPr/>
          <a:lstStyle/>
          <a:p>
            <a:fld id="{8ADDFFFF-CF96-264B-8AF2-EF08BCDB2F94}" type="datetimeFigureOut">
              <a:rPr lang="en-GB" smtClean="0"/>
              <a:t>12/03/2024</a:t>
            </a:fld>
            <a:endParaRPr lang="en-GB"/>
          </a:p>
        </p:txBody>
      </p:sp>
      <p:sp>
        <p:nvSpPr>
          <p:cNvPr id="5" name="Footer Placeholder 4">
            <a:extLst>
              <a:ext uri="{FF2B5EF4-FFF2-40B4-BE49-F238E27FC236}">
                <a16:creationId xmlns:a16="http://schemas.microsoft.com/office/drawing/2014/main" id="{60DE6072-48DB-E04A-AE2C-B709688CC7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2F20CB-D474-A742-B99A-54D2B3753A3C}"/>
              </a:ext>
            </a:extLst>
          </p:cNvPr>
          <p:cNvSpPr>
            <a:spLocks noGrp="1"/>
          </p:cNvSpPr>
          <p:nvPr>
            <p:ph type="sldNum" sz="quarter" idx="12"/>
          </p:nvPr>
        </p:nvSpPr>
        <p:spPr/>
        <p:txBody>
          <a:bodyPr/>
          <a:lstStyle/>
          <a:p>
            <a:fld id="{3A65CFE5-477B-D24B-96C2-05F190DD6607}" type="slidenum">
              <a:rPr lang="en-GB" smtClean="0"/>
              <a:t>‹#›</a:t>
            </a:fld>
            <a:endParaRPr lang="en-GB"/>
          </a:p>
        </p:txBody>
      </p:sp>
    </p:spTree>
    <p:extLst>
      <p:ext uri="{BB962C8B-B14F-4D97-AF65-F5344CB8AC3E}">
        <p14:creationId xmlns:p14="http://schemas.microsoft.com/office/powerpoint/2010/main" val="2176589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2193236-E1AA-E14C-9C8C-D0A12BC55293}"/>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A087AABE-B55A-F94C-A3FF-F18E36B2568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2EFEB0B-4A89-4140-9DFD-41EFFDA949CF}"/>
              </a:ext>
            </a:extLst>
          </p:cNvPr>
          <p:cNvSpPr>
            <a:spLocks noGrp="1"/>
          </p:cNvSpPr>
          <p:nvPr>
            <p:ph type="dt" sz="half" idx="10"/>
          </p:nvPr>
        </p:nvSpPr>
        <p:spPr/>
        <p:txBody>
          <a:bodyPr/>
          <a:lstStyle/>
          <a:p>
            <a:fld id="{8ADDFFFF-CF96-264B-8AF2-EF08BCDB2F94}" type="datetimeFigureOut">
              <a:rPr lang="en-GB" smtClean="0"/>
              <a:t>12/03/2024</a:t>
            </a:fld>
            <a:endParaRPr lang="en-GB"/>
          </a:p>
        </p:txBody>
      </p:sp>
      <p:sp>
        <p:nvSpPr>
          <p:cNvPr id="5" name="Footer Placeholder 4">
            <a:extLst>
              <a:ext uri="{FF2B5EF4-FFF2-40B4-BE49-F238E27FC236}">
                <a16:creationId xmlns:a16="http://schemas.microsoft.com/office/drawing/2014/main" id="{A1B3F8E9-4614-9A4E-8526-1AA8E3711BA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4F9612-BDE6-E341-8EA0-A35DB1D0B432}"/>
              </a:ext>
            </a:extLst>
          </p:cNvPr>
          <p:cNvSpPr>
            <a:spLocks noGrp="1"/>
          </p:cNvSpPr>
          <p:nvPr>
            <p:ph type="sldNum" sz="quarter" idx="12"/>
          </p:nvPr>
        </p:nvSpPr>
        <p:spPr/>
        <p:txBody>
          <a:bodyPr/>
          <a:lstStyle/>
          <a:p>
            <a:fld id="{3A65CFE5-477B-D24B-96C2-05F190DD6607}" type="slidenum">
              <a:rPr lang="en-GB" smtClean="0"/>
              <a:t>‹#›</a:t>
            </a:fld>
            <a:endParaRPr lang="en-GB"/>
          </a:p>
        </p:txBody>
      </p:sp>
    </p:spTree>
    <p:extLst>
      <p:ext uri="{BB962C8B-B14F-4D97-AF65-F5344CB8AC3E}">
        <p14:creationId xmlns:p14="http://schemas.microsoft.com/office/powerpoint/2010/main" val="41700696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46313FB-15F9-6E4B-B4D3-4564943668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5AE51331-7373-084D-B6D8-5ED9C56D01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43DA6B5A-86AF-CF42-A3CB-A1C1A452CBF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DDFFFF-CF96-264B-8AF2-EF08BCDB2F94}" type="datetimeFigureOut">
              <a:rPr lang="en-GB" smtClean="0"/>
              <a:t>12/03/2024</a:t>
            </a:fld>
            <a:endParaRPr lang="en-GB"/>
          </a:p>
        </p:txBody>
      </p:sp>
      <p:sp>
        <p:nvSpPr>
          <p:cNvPr id="5" name="Footer Placeholder 4">
            <a:extLst>
              <a:ext uri="{FF2B5EF4-FFF2-40B4-BE49-F238E27FC236}">
                <a16:creationId xmlns:a16="http://schemas.microsoft.com/office/drawing/2014/main" id="{3241E768-0F84-CF4F-9DF7-3304ED106E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5028021-C094-1C43-9DA2-1B4E453AF0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A65CFE5-477B-D24B-96C2-05F190DD6607}" type="slidenum">
              <a:rPr lang="en-GB" smtClean="0"/>
              <a:t>‹#›</a:t>
            </a:fld>
            <a:endParaRPr lang="en-GB"/>
          </a:p>
        </p:txBody>
      </p:sp>
    </p:spTree>
    <p:extLst>
      <p:ext uri="{BB962C8B-B14F-4D97-AF65-F5344CB8AC3E}">
        <p14:creationId xmlns:p14="http://schemas.microsoft.com/office/powerpoint/2010/main" val="1345137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80194A-0598-626C-51CA-8972F32A27B9}"/>
              </a:ext>
            </a:extLst>
          </p:cNvPr>
          <p:cNvSpPr txBox="1"/>
          <p:nvPr/>
        </p:nvSpPr>
        <p:spPr>
          <a:xfrm>
            <a:off x="4051626" y="323386"/>
            <a:ext cx="4088748" cy="523220"/>
          </a:xfrm>
          <a:prstGeom prst="rect">
            <a:avLst/>
          </a:prstGeom>
          <a:noFill/>
        </p:spPr>
        <p:txBody>
          <a:bodyPr wrap="none" rtlCol="0">
            <a:spAutoFit/>
          </a:bodyPr>
          <a:lstStyle/>
          <a:p>
            <a:r>
              <a:rPr lang="en-US" sz="2800" dirty="0">
                <a:solidFill>
                  <a:schemeClr val="bg1"/>
                </a:solidFill>
              </a:rPr>
              <a:t>Children’s Parliament 2024</a:t>
            </a:r>
          </a:p>
        </p:txBody>
      </p:sp>
      <p:sp>
        <p:nvSpPr>
          <p:cNvPr id="3" name="TextBox 2">
            <a:extLst>
              <a:ext uri="{FF2B5EF4-FFF2-40B4-BE49-F238E27FC236}">
                <a16:creationId xmlns:a16="http://schemas.microsoft.com/office/drawing/2014/main" id="{93B0325B-C649-120E-8A24-8B8A11FBDF6A}"/>
              </a:ext>
            </a:extLst>
          </p:cNvPr>
          <p:cNvSpPr txBox="1"/>
          <p:nvPr/>
        </p:nvSpPr>
        <p:spPr>
          <a:xfrm>
            <a:off x="1817649" y="1572322"/>
            <a:ext cx="8664497" cy="4062651"/>
          </a:xfrm>
          <a:prstGeom prst="rect">
            <a:avLst/>
          </a:prstGeom>
          <a:noFill/>
        </p:spPr>
        <p:txBody>
          <a:bodyPr wrap="square" rtlCol="0">
            <a:spAutoFit/>
          </a:bodyPr>
          <a:lstStyle/>
          <a:p>
            <a:r>
              <a:rPr lang="en-US" sz="2400" b="1" dirty="0"/>
              <a:t>Purpose</a:t>
            </a:r>
            <a:endParaRPr lang="en-US" b="1" dirty="0"/>
          </a:p>
          <a:p>
            <a:endParaRPr lang="en-US" dirty="0"/>
          </a:p>
          <a:p>
            <a:pPr marL="285750" indent="-285750">
              <a:buFont typeface="Arial" panose="020B0604020202020204" pitchFamily="34" charset="0"/>
              <a:buChar char="•"/>
            </a:pPr>
            <a:r>
              <a:rPr lang="en-US" dirty="0"/>
              <a:t>An exciting opportunity for children to present their views to adults of influence and to see that they really can make a difference in a political way;</a:t>
            </a:r>
          </a:p>
          <a:p>
            <a:endParaRPr lang="en-US" dirty="0"/>
          </a:p>
          <a:p>
            <a:pPr marL="285750" indent="-285750">
              <a:buFont typeface="Arial" panose="020B0604020202020204" pitchFamily="34" charset="0"/>
              <a:buChar char="•"/>
            </a:pPr>
            <a:r>
              <a:rPr lang="en-US" dirty="0"/>
              <a:t>Engage young people in the democratic process;</a:t>
            </a:r>
          </a:p>
          <a:p>
            <a:endParaRPr lang="en-US" dirty="0"/>
          </a:p>
          <a:p>
            <a:pPr marL="285750" indent="-285750">
              <a:buFont typeface="Arial" panose="020B0604020202020204" pitchFamily="34" charset="0"/>
              <a:buChar char="•"/>
            </a:pPr>
            <a:r>
              <a:rPr lang="en-US" dirty="0"/>
              <a:t>Gain insight into the views of young people on key issues for the Council;</a:t>
            </a:r>
          </a:p>
          <a:p>
            <a:endParaRPr lang="en-US" dirty="0"/>
          </a:p>
          <a:p>
            <a:pPr marL="285750" indent="-285750">
              <a:buFont typeface="Arial" panose="020B0604020202020204" pitchFamily="34" charset="0"/>
              <a:buChar char="•"/>
            </a:pPr>
            <a:r>
              <a:rPr lang="en-US" dirty="0"/>
              <a:t>Encourage intra-school and inter-school debate;</a:t>
            </a:r>
          </a:p>
          <a:p>
            <a:endParaRPr lang="en-US" dirty="0"/>
          </a:p>
          <a:p>
            <a:pPr marL="285750" indent="-285750">
              <a:buFont typeface="Arial" panose="020B0604020202020204" pitchFamily="34" charset="0"/>
              <a:buChar char="•"/>
            </a:pPr>
            <a:r>
              <a:rPr lang="en-US" dirty="0"/>
              <a:t>Develop young people’s communication skills.</a:t>
            </a:r>
          </a:p>
          <a:p>
            <a:endParaRPr lang="en-US" dirty="0"/>
          </a:p>
          <a:p>
            <a:endParaRPr lang="en-US" dirty="0"/>
          </a:p>
        </p:txBody>
      </p:sp>
    </p:spTree>
    <p:extLst>
      <p:ext uri="{BB962C8B-B14F-4D97-AF65-F5344CB8AC3E}">
        <p14:creationId xmlns:p14="http://schemas.microsoft.com/office/powerpoint/2010/main" val="4081397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80194A-0598-626C-51CA-8972F32A27B9}"/>
              </a:ext>
            </a:extLst>
          </p:cNvPr>
          <p:cNvSpPr txBox="1"/>
          <p:nvPr/>
        </p:nvSpPr>
        <p:spPr>
          <a:xfrm>
            <a:off x="4051626" y="323386"/>
            <a:ext cx="4088748" cy="523220"/>
          </a:xfrm>
          <a:prstGeom prst="rect">
            <a:avLst/>
          </a:prstGeom>
          <a:noFill/>
        </p:spPr>
        <p:txBody>
          <a:bodyPr wrap="none" rtlCol="0">
            <a:spAutoFit/>
          </a:bodyPr>
          <a:lstStyle/>
          <a:p>
            <a:r>
              <a:rPr lang="en-US" sz="2800" dirty="0">
                <a:solidFill>
                  <a:schemeClr val="bg1"/>
                </a:solidFill>
              </a:rPr>
              <a:t>Children’s Parliament 2024</a:t>
            </a:r>
          </a:p>
        </p:txBody>
      </p:sp>
      <p:sp>
        <p:nvSpPr>
          <p:cNvPr id="3" name="TextBox 2">
            <a:extLst>
              <a:ext uri="{FF2B5EF4-FFF2-40B4-BE49-F238E27FC236}">
                <a16:creationId xmlns:a16="http://schemas.microsoft.com/office/drawing/2014/main" id="{93B0325B-C649-120E-8A24-8B8A11FBDF6A}"/>
              </a:ext>
            </a:extLst>
          </p:cNvPr>
          <p:cNvSpPr txBox="1"/>
          <p:nvPr/>
        </p:nvSpPr>
        <p:spPr>
          <a:xfrm>
            <a:off x="302941" y="1133356"/>
            <a:ext cx="11586117" cy="4708981"/>
          </a:xfrm>
          <a:prstGeom prst="rect">
            <a:avLst/>
          </a:prstGeom>
          <a:noFill/>
        </p:spPr>
        <p:txBody>
          <a:bodyPr wrap="square" rtlCol="0">
            <a:spAutoFit/>
          </a:bodyPr>
          <a:lstStyle/>
          <a:p>
            <a:r>
              <a:rPr lang="en-US" sz="2400" b="1" dirty="0"/>
              <a:t>Format – Stage One</a:t>
            </a:r>
            <a:endParaRPr lang="en-US" b="1" dirty="0"/>
          </a:p>
          <a:p>
            <a:endParaRPr lang="en-US" dirty="0"/>
          </a:p>
          <a:p>
            <a:pPr marL="285750" indent="-285750">
              <a:buFont typeface="Arial" panose="020B0604020202020204" pitchFamily="34" charset="0"/>
              <a:buChar char="•"/>
            </a:pPr>
            <a:r>
              <a:rPr lang="en-US" sz="1600" dirty="0"/>
              <a:t>A relevant topic is agreed that young people’s input is relevant to and sought, led by the Council. </a:t>
            </a:r>
          </a:p>
          <a:p>
            <a:r>
              <a:rPr lang="en-US" sz="1600" dirty="0"/>
              <a:t>      This year’s topic is: </a:t>
            </a:r>
          </a:p>
          <a:p>
            <a:r>
              <a:rPr lang="en-US" sz="1600" dirty="0"/>
              <a:t>	</a:t>
            </a:r>
            <a:r>
              <a:rPr lang="en-GB" sz="1600" i="1" dirty="0">
                <a:solidFill>
                  <a:srgbClr val="0070C0"/>
                </a:solidFill>
              </a:rPr>
              <a:t>Being the best place for children is really important to Torbay.  What ideas do you have that would make a big difference to 	children? </a:t>
            </a:r>
            <a:r>
              <a:rPr lang="en-GB" sz="1600" dirty="0"/>
              <a:t>(see next slide for more information)</a:t>
            </a:r>
          </a:p>
          <a:p>
            <a:endParaRPr lang="en-US" sz="800" dirty="0"/>
          </a:p>
          <a:p>
            <a:pPr marL="285750" indent="-285750">
              <a:buFont typeface="Arial" panose="020B0604020202020204" pitchFamily="34" charset="0"/>
              <a:buChar char="•"/>
            </a:pPr>
            <a:r>
              <a:rPr lang="en-US" sz="1600" dirty="0"/>
              <a:t>The topic is shared with all schools, along with an overview of the format; </a:t>
            </a:r>
          </a:p>
          <a:p>
            <a:pPr marL="285750" indent="-285750">
              <a:buFont typeface="Arial" panose="020B0604020202020204" pitchFamily="34" charset="0"/>
              <a:buChar char="•"/>
            </a:pPr>
            <a:endParaRPr lang="en-US" sz="800" dirty="0"/>
          </a:p>
          <a:p>
            <a:pPr marL="285750" indent="-285750">
              <a:buFont typeface="Arial" panose="020B0604020202020204" pitchFamily="34" charset="0"/>
              <a:buChar char="•"/>
            </a:pPr>
            <a:r>
              <a:rPr lang="en-US" sz="1600" dirty="0"/>
              <a:t>Schools invite their </a:t>
            </a:r>
            <a:r>
              <a:rPr lang="en-US" sz="1600" b="1" dirty="0"/>
              <a:t>Year 5 pupils </a:t>
            </a:r>
            <a:r>
              <a:rPr lang="en-US" sz="1600" dirty="0"/>
              <a:t>to enter an in-school competition in </a:t>
            </a:r>
            <a:r>
              <a:rPr lang="en-US" sz="1600" b="1" dirty="0"/>
              <a:t>teams of 4 </a:t>
            </a:r>
            <a:r>
              <a:rPr lang="en-US" sz="1600" dirty="0"/>
              <a:t>where they present their views on the chosen topic, including highlighting any research that they have done on the issue raised;</a:t>
            </a:r>
          </a:p>
          <a:p>
            <a:endParaRPr lang="en-US" sz="800" dirty="0"/>
          </a:p>
          <a:p>
            <a:pPr marL="285750" indent="-285750">
              <a:buFont typeface="Arial" panose="020B0604020202020204" pitchFamily="34" charset="0"/>
              <a:buChar char="•"/>
            </a:pPr>
            <a:r>
              <a:rPr lang="en-US" sz="1600" dirty="0"/>
              <a:t>Presentations are 5 minutes long and must be spoken presentations. Visual aids may be used, but PowerPoint and other presentation software / equipment is not allowed. This is to focus young people on the use of persuasive language and oral presentation skills;</a:t>
            </a:r>
          </a:p>
          <a:p>
            <a:pPr marL="285750" indent="-285750">
              <a:buFont typeface="Arial" panose="020B0604020202020204" pitchFamily="34" charset="0"/>
              <a:buChar char="•"/>
            </a:pPr>
            <a:endParaRPr lang="en-US" sz="800" dirty="0"/>
          </a:p>
          <a:p>
            <a:pPr marL="285750" indent="-285750">
              <a:buFont typeface="Arial" panose="020B0604020202020204" pitchFamily="34" charset="0"/>
              <a:buChar char="•"/>
            </a:pPr>
            <a:r>
              <a:rPr lang="en-US" sz="1600" dirty="0"/>
              <a:t>Presentations take place in front of the school community and an official school election is held to identify the best presentation. Schools may wish to invite their ward councilors to the presentations and engage school council members as ‘ballot officials’;</a:t>
            </a:r>
          </a:p>
          <a:p>
            <a:pPr marL="285750" indent="-285750">
              <a:buFont typeface="Arial" panose="020B0604020202020204" pitchFamily="34" charset="0"/>
              <a:buChar char="•"/>
            </a:pPr>
            <a:endParaRPr lang="en-US" sz="800" dirty="0"/>
          </a:p>
          <a:p>
            <a:pPr marL="285750" indent="-285750">
              <a:buFont typeface="Arial" panose="020B0604020202020204" pitchFamily="34" charset="0"/>
              <a:buChar char="•"/>
            </a:pPr>
            <a:r>
              <a:rPr lang="en-US" sz="1600" dirty="0"/>
              <a:t>The in-school ‘winners’ become the school’s elected representatives at the Children’s Parliament event.</a:t>
            </a:r>
          </a:p>
          <a:p>
            <a:endParaRPr lang="en-US" dirty="0"/>
          </a:p>
        </p:txBody>
      </p:sp>
    </p:spTree>
    <p:extLst>
      <p:ext uri="{BB962C8B-B14F-4D97-AF65-F5344CB8AC3E}">
        <p14:creationId xmlns:p14="http://schemas.microsoft.com/office/powerpoint/2010/main" val="41954997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4FADD5B-22A8-4349-9DD0-C12147F20720}"/>
              </a:ext>
            </a:extLst>
          </p:cNvPr>
          <p:cNvSpPr/>
          <p:nvPr/>
        </p:nvSpPr>
        <p:spPr>
          <a:xfrm>
            <a:off x="4051626" y="350132"/>
            <a:ext cx="4088748" cy="523220"/>
          </a:xfrm>
          <a:prstGeom prst="rect">
            <a:avLst/>
          </a:prstGeom>
        </p:spPr>
        <p:txBody>
          <a:bodyPr wrap="none">
            <a:spAutoFit/>
          </a:bodyPr>
          <a:lstStyle/>
          <a:p>
            <a:r>
              <a:rPr lang="en-US" sz="2800" dirty="0">
                <a:solidFill>
                  <a:schemeClr val="bg1"/>
                </a:solidFill>
              </a:rPr>
              <a:t>Children’s Parliament 2024</a:t>
            </a:r>
          </a:p>
        </p:txBody>
      </p:sp>
      <p:sp>
        <p:nvSpPr>
          <p:cNvPr id="6" name="TextBox 5">
            <a:extLst>
              <a:ext uri="{FF2B5EF4-FFF2-40B4-BE49-F238E27FC236}">
                <a16:creationId xmlns:a16="http://schemas.microsoft.com/office/drawing/2014/main" id="{144D2609-4E68-4587-9268-60032ABA07DA}"/>
              </a:ext>
            </a:extLst>
          </p:cNvPr>
          <p:cNvSpPr txBox="1"/>
          <p:nvPr/>
        </p:nvSpPr>
        <p:spPr>
          <a:xfrm>
            <a:off x="302941" y="1133356"/>
            <a:ext cx="2591261" cy="5309146"/>
          </a:xfrm>
          <a:prstGeom prst="rect">
            <a:avLst/>
          </a:prstGeom>
          <a:noFill/>
        </p:spPr>
        <p:txBody>
          <a:bodyPr wrap="square" rtlCol="0">
            <a:spAutoFit/>
          </a:bodyPr>
          <a:lstStyle/>
          <a:p>
            <a:r>
              <a:rPr lang="en-US" sz="2400" b="1" dirty="0"/>
              <a:t>Theme</a:t>
            </a:r>
            <a:endParaRPr lang="en-US" b="1" dirty="0"/>
          </a:p>
          <a:p>
            <a:endParaRPr lang="en-US" sz="900" dirty="0"/>
          </a:p>
          <a:p>
            <a:r>
              <a:rPr lang="en-GB" dirty="0"/>
              <a:t>Being the best place for children is really important to Torbay.  We are working hard to make changes for you.  Working with UNICEF we are looking at how we can improve things within each of the topics within the blue badges (</a:t>
            </a:r>
            <a:r>
              <a:rPr lang="en-GB" i="1" dirty="0"/>
              <a:t>see image opposite</a:t>
            </a:r>
            <a:r>
              <a:rPr lang="en-GB" dirty="0"/>
              <a:t>).  What ideas do you have that would make a big difference to children?</a:t>
            </a:r>
          </a:p>
          <a:p>
            <a:endParaRPr lang="en-GB" dirty="0"/>
          </a:p>
          <a:p>
            <a:pPr algn="ctr"/>
            <a:endParaRPr lang="en-GB" dirty="0"/>
          </a:p>
        </p:txBody>
      </p:sp>
      <p:pic>
        <p:nvPicPr>
          <p:cNvPr id="8" name="Picture 7">
            <a:extLst>
              <a:ext uri="{FF2B5EF4-FFF2-40B4-BE49-F238E27FC236}">
                <a16:creationId xmlns:a16="http://schemas.microsoft.com/office/drawing/2014/main" id="{E0CB2521-C024-4CD3-B0C4-58498F7C4BC8}"/>
              </a:ext>
            </a:extLst>
          </p:cNvPr>
          <p:cNvPicPr>
            <a:picLocks noChangeAspect="1"/>
          </p:cNvPicPr>
          <p:nvPr/>
        </p:nvPicPr>
        <p:blipFill>
          <a:blip r:embed="rId2"/>
          <a:stretch>
            <a:fillRect/>
          </a:stretch>
        </p:blipFill>
        <p:spPr>
          <a:xfrm>
            <a:off x="2894202" y="1331503"/>
            <a:ext cx="8548381" cy="4518161"/>
          </a:xfrm>
          <a:prstGeom prst="rect">
            <a:avLst/>
          </a:prstGeom>
        </p:spPr>
      </p:pic>
      <p:pic>
        <p:nvPicPr>
          <p:cNvPr id="14" name="Picture 13">
            <a:extLst>
              <a:ext uri="{FF2B5EF4-FFF2-40B4-BE49-F238E27FC236}">
                <a16:creationId xmlns:a16="http://schemas.microsoft.com/office/drawing/2014/main" id="{123D6416-3A7D-42BA-BAD1-1DDEC8627CE5}"/>
              </a:ext>
            </a:extLst>
          </p:cNvPr>
          <p:cNvPicPr>
            <a:picLocks noChangeAspect="1"/>
          </p:cNvPicPr>
          <p:nvPr/>
        </p:nvPicPr>
        <p:blipFill>
          <a:blip r:embed="rId3"/>
          <a:stretch>
            <a:fillRect/>
          </a:stretch>
        </p:blipFill>
        <p:spPr>
          <a:xfrm>
            <a:off x="10622713" y="5078051"/>
            <a:ext cx="1130810" cy="560833"/>
          </a:xfrm>
          <a:prstGeom prst="rect">
            <a:avLst/>
          </a:prstGeom>
        </p:spPr>
      </p:pic>
    </p:spTree>
    <p:extLst>
      <p:ext uri="{BB962C8B-B14F-4D97-AF65-F5344CB8AC3E}">
        <p14:creationId xmlns:p14="http://schemas.microsoft.com/office/powerpoint/2010/main" val="1664635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80194A-0598-626C-51CA-8972F32A27B9}"/>
              </a:ext>
            </a:extLst>
          </p:cNvPr>
          <p:cNvSpPr txBox="1"/>
          <p:nvPr/>
        </p:nvSpPr>
        <p:spPr>
          <a:xfrm>
            <a:off x="4051626" y="323386"/>
            <a:ext cx="4088748" cy="523220"/>
          </a:xfrm>
          <a:prstGeom prst="rect">
            <a:avLst/>
          </a:prstGeom>
          <a:noFill/>
        </p:spPr>
        <p:txBody>
          <a:bodyPr wrap="none" rtlCol="0">
            <a:spAutoFit/>
          </a:bodyPr>
          <a:lstStyle/>
          <a:p>
            <a:r>
              <a:rPr lang="en-US" sz="2800" dirty="0">
                <a:solidFill>
                  <a:schemeClr val="bg1"/>
                </a:solidFill>
              </a:rPr>
              <a:t>Children’s Parliament 2024</a:t>
            </a:r>
          </a:p>
        </p:txBody>
      </p:sp>
      <p:sp>
        <p:nvSpPr>
          <p:cNvPr id="3" name="TextBox 2">
            <a:extLst>
              <a:ext uri="{FF2B5EF4-FFF2-40B4-BE49-F238E27FC236}">
                <a16:creationId xmlns:a16="http://schemas.microsoft.com/office/drawing/2014/main" id="{93B0325B-C649-120E-8A24-8B8A11FBDF6A}"/>
              </a:ext>
            </a:extLst>
          </p:cNvPr>
          <p:cNvSpPr txBox="1"/>
          <p:nvPr/>
        </p:nvSpPr>
        <p:spPr>
          <a:xfrm>
            <a:off x="825191" y="1304693"/>
            <a:ext cx="10448692" cy="4893647"/>
          </a:xfrm>
          <a:prstGeom prst="rect">
            <a:avLst/>
          </a:prstGeom>
          <a:noFill/>
        </p:spPr>
        <p:txBody>
          <a:bodyPr wrap="square" rtlCol="0">
            <a:spAutoFit/>
          </a:bodyPr>
          <a:lstStyle/>
          <a:p>
            <a:r>
              <a:rPr lang="en-US" sz="2400" b="1" dirty="0"/>
              <a:t>Format – Stage Two</a:t>
            </a:r>
            <a:endParaRPr lang="en-US" b="1" dirty="0"/>
          </a:p>
          <a:p>
            <a:endParaRPr lang="en-US" dirty="0"/>
          </a:p>
          <a:p>
            <a:pPr marL="285750" indent="-285750">
              <a:buFont typeface="Arial" panose="020B0604020202020204" pitchFamily="34" charset="0"/>
              <a:buChar char="•"/>
            </a:pPr>
            <a:r>
              <a:rPr lang="en-US" dirty="0"/>
              <a:t>All schools are invited to send their elected representatives to present to the Children’s Parliament, in The Banking Hall at the Town Hall on </a:t>
            </a:r>
            <a:r>
              <a:rPr lang="en-US" b="1" dirty="0"/>
              <a:t>Friday 21</a:t>
            </a:r>
            <a:r>
              <a:rPr lang="en-US" b="1" baseline="30000" dirty="0"/>
              <a:t>st</a:t>
            </a:r>
            <a:r>
              <a:rPr lang="en-US" b="1" dirty="0"/>
              <a:t> June, 10.00am – 2.00pm</a:t>
            </a:r>
            <a:r>
              <a:rPr lang="en-US" dirty="0"/>
              <a:t>.</a:t>
            </a:r>
            <a:endParaRPr lang="en-US" b="1" dirty="0"/>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Each primary school has five minutes to present to the panel of judges, which includes council leaders, LA Education leaders and (hopefully) our local MP</a:t>
            </a:r>
          </a:p>
          <a:p>
            <a:endParaRPr lang="en-US" dirty="0"/>
          </a:p>
          <a:p>
            <a:pPr marL="285750" indent="-285750">
              <a:buFont typeface="Arial" panose="020B0604020202020204" pitchFamily="34" charset="0"/>
              <a:buChar char="•"/>
            </a:pPr>
            <a:r>
              <a:rPr lang="en-US" dirty="0"/>
              <a:t>All schools are given voting slips which are collated and form a single ‘schools’ vote’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Judges meet to decide on the most effective presentation</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winning team is awarded a prize of a visit to the Houses of Parliament, and a trophy for their school, as well as individual medals and an Amazon voucher (or similar). There may also be opportunity for the winning team to present at a cabinet meeting (tbc).</a:t>
            </a:r>
          </a:p>
          <a:p>
            <a:endParaRPr lang="en-US" dirty="0"/>
          </a:p>
          <a:p>
            <a:endParaRPr lang="en-US" dirty="0"/>
          </a:p>
        </p:txBody>
      </p:sp>
    </p:spTree>
    <p:extLst>
      <p:ext uri="{BB962C8B-B14F-4D97-AF65-F5344CB8AC3E}">
        <p14:creationId xmlns:p14="http://schemas.microsoft.com/office/powerpoint/2010/main" val="39291992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11747</TotalTime>
  <Words>519</Words>
  <Application>Microsoft Office PowerPoint</Application>
  <PresentationFormat>Widescreen</PresentationFormat>
  <Paragraphs>44</Paragraphs>
  <Slides>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Children's Parliament 2023 PowerPoint</dc:title>
  <dc:creator>dweible@rivieraet.co.uk</dc:creator>
  <cp:lastModifiedBy>wvreony</cp:lastModifiedBy>
  <cp:revision>11</cp:revision>
  <dcterms:created xsi:type="dcterms:W3CDTF">2021-05-10T12:33:54Z</dcterms:created>
  <dcterms:modified xsi:type="dcterms:W3CDTF">2024-03-12T08:46:48Z</dcterms:modified>
</cp:coreProperties>
</file>